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6" r:id="rId3"/>
    <p:sldId id="259" r:id="rId4"/>
    <p:sldId id="257" r:id="rId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A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2" autoAdjust="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4D69AD-C48A-4499-A12C-09CFA06A1396}" type="datetimeFigureOut">
              <a:rPr lang="it-IT"/>
              <a:pPr>
                <a:defRPr/>
              </a:pPr>
              <a:t>12/06/2015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6E8BE7-3065-482F-BFD5-9C76D54848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123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BCBBE-BD1A-436C-A7CF-187E824784FF}" type="datetimeFigureOut">
              <a:rPr lang="it-IT"/>
              <a:pPr>
                <a:defRPr/>
              </a:pPr>
              <a:t>12/06/2015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D49A-C70C-4D5A-B829-2B547B3873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9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1D76D-1213-4AEE-BBC1-4A846A97A246}" type="datetimeFigureOut">
              <a:rPr lang="it-IT"/>
              <a:pPr>
                <a:defRPr/>
              </a:pPr>
              <a:t>12/06/2015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ED888-388A-45E3-8396-AB456AADD5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7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04B82-51D2-438C-A468-3599CB58A8AC}" type="datetimeFigureOut">
              <a:rPr lang="it-IT"/>
              <a:pPr>
                <a:defRPr/>
              </a:pPr>
              <a:t>12/06/2015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89651-9DE6-42EA-A4E8-6FD0F50FDC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9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FBF6A-0BA0-41A2-82E5-4C316E99F204}" type="datetimeFigureOut">
              <a:rPr lang="it-IT"/>
              <a:pPr>
                <a:defRPr/>
              </a:pPr>
              <a:t>12/06/2015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114C0-841D-4E17-909A-30F28C9519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98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9D83-29F6-4B84-99E3-CE19E40EBF6D}" type="datetimeFigureOut">
              <a:rPr lang="it-IT"/>
              <a:pPr>
                <a:defRPr/>
              </a:pPr>
              <a:t>12/06/2015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C77F9-0777-4F04-9CB5-A8A897186E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65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3655-13AD-43C7-B1FB-FD0CC94B79DA}" type="datetimeFigureOut">
              <a:rPr lang="it-IT"/>
              <a:pPr>
                <a:defRPr/>
              </a:pPr>
              <a:t>12/06/2015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D4F8E-2182-4BEE-900C-EC7298B1FF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17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2134-57F1-4092-A985-D247B6AE48E6}" type="datetimeFigureOut">
              <a:rPr lang="it-IT"/>
              <a:pPr>
                <a:defRPr/>
              </a:pPr>
              <a:t>12/06/2015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21FA-D105-4D97-93E6-71423C0713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6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B0552-9B8A-41C7-81BB-AE1E1D3109DA}" type="datetimeFigureOut">
              <a:rPr lang="it-IT"/>
              <a:pPr>
                <a:defRPr/>
              </a:pPr>
              <a:t>12/06/2015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02B63-905A-4E20-B2CE-801626AB00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23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DC616-ABC2-4348-84EA-C670885EE951}" type="datetimeFigureOut">
              <a:rPr lang="it-IT"/>
              <a:pPr>
                <a:defRPr/>
              </a:pPr>
              <a:t>12/06/2015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A1E4-7621-456F-B0E3-72418BEE42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96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2B13-0D27-47CD-8262-7108C1FDD626}" type="datetimeFigureOut">
              <a:rPr lang="it-IT"/>
              <a:pPr>
                <a:defRPr/>
              </a:pPr>
              <a:t>12/06/2015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C7D60-54DF-4B4C-8F38-B51241EED8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9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E2D5-38AB-4133-840C-753363561077}" type="datetimeFigureOut">
              <a:rPr lang="it-IT"/>
              <a:pPr>
                <a:defRPr/>
              </a:pPr>
              <a:t>12/06/2015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10CA-C3C4-40ED-A8D9-ABC210155C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91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45A535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6E153E-D2DC-4BE7-8053-8D318CEE4934}" type="datetimeFigureOut">
              <a:rPr lang="it-IT"/>
              <a:pPr>
                <a:defRPr/>
              </a:pPr>
              <a:t>12/06/2015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DE39DF-5BA0-4392-B418-7089F8FF5E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issioitalia.it/" TargetMode="Externa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GRAFICA\UFFICI\ALTRO\MISSIO (marchio)\MISSIO (CEI) rit. (nero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2392363"/>
            <a:ext cx="384968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6375" y="6021388"/>
            <a:ext cx="7559675" cy="8255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</a:rPr>
              <a:t>«Siate isole di misericordia in mezzo al mare dell’indifferenza»</a:t>
            </a:r>
            <a:b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1100" i="1" dirty="0" smtClean="0">
                <a:solidFill>
                  <a:schemeClr val="accent1">
                    <a:lumMod val="50000"/>
                  </a:schemeClr>
                </a:solidFill>
              </a:rPr>
              <a:t>Papa Francesco nel suo messaggio di quaresima</a:t>
            </a:r>
            <a:endParaRPr lang="it-IT" sz="28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06" y="1301647"/>
            <a:ext cx="6480720" cy="46194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M:\GRAFICA\UFFICI\ALTRO\MISSIO (marchio)\MISSIO logo\MISSIO (CEI) rit. (nero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266382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646363" y="188640"/>
            <a:ext cx="582460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Sostegno a distanza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:\Sostegno a distanza - POIM\PROGETTI\PROGETTI IN CORSO\INIZIO 2014\FILIPPINE sr Mercy CALOOCAN\High Scho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43" y="3284984"/>
            <a:ext cx="2280253" cy="1710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N:\Sostegno a distanza - POIM\PROGETTI\PROGETTI IN CORSO\INIZIO 2014\TANZANIA Singida Orsoline\Missio3\foto n. 11a             (bambini che ballano durante una festa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443">
            <a:off x="6156325" y="3357563"/>
            <a:ext cx="27368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6375" y="5229225"/>
            <a:ext cx="7559675" cy="1325563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</a:rPr>
              <a:t>«Siate isole di misericordia in mezzo al mare dell’indifferenza»</a:t>
            </a:r>
            <a:b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1100" b="1" i="1" dirty="0" smtClean="0">
                <a:solidFill>
                  <a:schemeClr val="accent1">
                    <a:lumMod val="50000"/>
                  </a:schemeClr>
                </a:solidFill>
              </a:rPr>
              <a:t>Papa Francesco nel suo messaggio di quaresima</a:t>
            </a:r>
            <a:endParaRPr lang="it-IT" sz="28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1037124"/>
            <a:ext cx="8352928" cy="4032448"/>
          </a:xfrm>
        </p:spPr>
        <p:txBody>
          <a:bodyPr rtlCol="0">
            <a:normAutofit fontScale="92500"/>
            <a:scene3d>
              <a:camera prst="orthographicFront"/>
              <a:lightRig rig="sunset" dir="t"/>
            </a:scene3d>
            <a:sp3d extrusionH="57150" contourW="31750">
              <a:bevelT w="38100" h="38100"/>
              <a:extrusionClr>
                <a:schemeClr val="accent1">
                  <a:lumMod val="20000"/>
                  <a:lumOff val="80000"/>
                </a:schemeClr>
              </a:extrusionClr>
              <a:contourClr>
                <a:schemeClr val="tx2">
                  <a:lumMod val="40000"/>
                  <a:lumOff val="6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3600" b="1" dirty="0" smtClean="0">
                <a:ln cmpd="sng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Sostegno a distanza per la Chiesa Universale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400" b="1" dirty="0" smtClean="0">
                <a:ln cmpd="sng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Attualmente inviamo aiuti concreti alle missioni di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2400" dirty="0" smtClean="0">
              <a:ln cmpd="sng">
                <a:solidFill>
                  <a:schemeClr val="tx1"/>
                </a:solidFill>
              </a:ln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3500" dirty="0" smtClean="0">
                <a:ln cmpd="sng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Camerun - Mozambico – Colombia - Tanzania Bolivia – </a:t>
            </a:r>
            <a:r>
              <a:rPr lang="it-IT" sz="3500" dirty="0" err="1" smtClean="0">
                <a:ln cmpd="sng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Thailandia</a:t>
            </a:r>
            <a:r>
              <a:rPr lang="it-IT" sz="3500" dirty="0" smtClean="0">
                <a:ln cmpd="sng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3500" dirty="0" smtClean="0">
                <a:ln cmpd="sng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Repubblica Domenicana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3500" dirty="0" smtClean="0">
                <a:ln cmpd="sng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Filippine – Burundi - Camerun</a:t>
            </a:r>
            <a:r>
              <a:rPr lang="it-IT" sz="3500" dirty="0" smtClean="0">
                <a:ln cmpd="sng">
                  <a:solidFill>
                    <a:schemeClr val="tx1"/>
                  </a:solidFill>
                </a:ln>
              </a:rPr>
              <a:t> </a:t>
            </a:r>
          </a:p>
        </p:txBody>
      </p:sp>
      <p:pic>
        <p:nvPicPr>
          <p:cNvPr id="3078" name="Picture 5" descr="M:\GRAFICA\UFFICI\ALTRO\MISSIO (marchio)\MISSIO logo\MISSIO (CEI) rit. (nero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97961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76725"/>
            <a:ext cx="2646555" cy="3379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9007">
            <a:off x="179512" y="3293887"/>
            <a:ext cx="2880320" cy="2794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6375" y="6021388"/>
            <a:ext cx="7559675" cy="8255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</a:rPr>
              <a:t>«Siate isole di misericordia in mezzo al mare dell’indifferenza»</a:t>
            </a:r>
            <a:b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1100" i="1" dirty="0" smtClean="0">
                <a:solidFill>
                  <a:schemeClr val="accent1">
                    <a:lumMod val="50000"/>
                  </a:schemeClr>
                </a:solidFill>
              </a:rPr>
              <a:t>Papa Francesco nel suo messaggio di quaresima</a:t>
            </a:r>
            <a:endParaRPr lang="it-IT" sz="28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1" name="Picture 5" descr="M:\GRAFICA\UFFICI\ALTRO\MISSIO (marchio)\MISSIO logo\MISSIO (CEI) rit. (nero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266382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959205" y="188640"/>
            <a:ext cx="519892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Sostegno a distanza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1132721"/>
            <a:ext cx="486876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Strumenti di Comunicazioni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340523" y="4509120"/>
            <a:ext cx="5147892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 contourW="12700">
              <a:bevelT w="38100" h="38100" prst="relaxedInset"/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Sito Internet: 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  <a:hlinkClick r:id="rId5"/>
              </a:rPr>
              <a:t>www.missioitalia.it</a:t>
            </a:r>
            <a:endParaRPr lang="it-IT" sz="28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Foglio Informativo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5293">
            <a:off x="2670977" y="3981062"/>
            <a:ext cx="1180961" cy="2099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31938" y="6092825"/>
            <a:ext cx="7561262" cy="822325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</a:rPr>
              <a:t>«Siate isole di misericordia in mezzo al mare dell’indifferenza»</a:t>
            </a:r>
            <a:br>
              <a:rPr lang="it-IT" sz="2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1100" b="1" i="1" dirty="0" smtClean="0">
                <a:solidFill>
                  <a:schemeClr val="accent1">
                    <a:lumMod val="50000"/>
                  </a:schemeClr>
                </a:solidFill>
              </a:rPr>
              <a:t>Papa Francesco nel suo messaggio di quaresima</a:t>
            </a:r>
            <a:endParaRPr lang="it-IT" sz="28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0789" y="116632"/>
            <a:ext cx="8352928" cy="936104"/>
          </a:xfrm>
        </p:spPr>
        <p:txBody>
          <a:bodyPr rtlCol="0">
            <a:normAutofit/>
            <a:scene3d>
              <a:camera prst="orthographicFront"/>
              <a:lightRig rig="sunset" dir="t"/>
            </a:scene3d>
            <a:sp3d extrusionH="57150" contourW="31750">
              <a:bevelT w="38100" h="38100"/>
              <a:extrusionClr>
                <a:schemeClr val="accent1">
                  <a:lumMod val="20000"/>
                  <a:lumOff val="80000"/>
                </a:schemeClr>
              </a:extrusionClr>
              <a:contourClr>
                <a:schemeClr val="tx2">
                  <a:lumMod val="40000"/>
                  <a:lumOff val="60000"/>
                </a:schemeClr>
              </a:contourClr>
            </a:sp3d>
          </a:bodyPr>
          <a:lstStyle/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5400" b="1" i="1" dirty="0" smtClean="0">
                <a:ln cmpd="sng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Pensieri Solidali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2400" dirty="0" smtClean="0">
              <a:ln cmpd="sng">
                <a:solidFill>
                  <a:schemeClr val="tx1"/>
                </a:solidFill>
              </a:ln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56792"/>
            <a:ext cx="4948411" cy="3474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908">
            <a:off x="101208" y="4773125"/>
            <a:ext cx="2293891" cy="1290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6923">
            <a:off x="326496" y="1130345"/>
            <a:ext cx="1068641" cy="1467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5153">
            <a:off x="2095802" y="666554"/>
            <a:ext cx="1636331" cy="1439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867">
            <a:off x="244218" y="2657739"/>
            <a:ext cx="257767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0" name="Picture 5" descr="M:\GRAFICA\UFFICI\ALTRO\MISSIO (marchio)\MISSIO logo\MISSIO (CEI) rit. (nero)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97961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92</Words>
  <Application>Microsoft Office PowerPoint</Application>
  <PresentationFormat>Presentazione su schermo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Calibri</vt:lpstr>
      <vt:lpstr>Arial</vt:lpstr>
      <vt:lpstr>Tema di Office</vt:lpstr>
      <vt:lpstr>«Siate isole di misericordia in mezzo al mare dell’indifferenza» Papa Francesco nel suo messaggio di quaresima</vt:lpstr>
      <vt:lpstr>«Siate isole di misericordia in mezzo al mare dell’indifferenza» Papa Francesco nel suo messaggio di quaresima</vt:lpstr>
      <vt:lpstr>«Siate isole di misericordia in mezzo al mare dell’indifferenza» Papa Francesco nel suo messaggio di quaresima</vt:lpstr>
      <vt:lpstr>«Siate isole di misericordia in mezzo al mare dell’indifferenza» Papa Francesco nel suo messaggio di quaresima</vt:lpstr>
    </vt:vector>
  </TitlesOfParts>
  <Company>Fondazione Missio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«Isole di misericordia in mezzo al mare dell’indifferenza» Papa Francesco nel suo messaggio di quaresima</dc:title>
  <dc:creator>Floriana Moschitta</dc:creator>
  <cp:lastModifiedBy>Floriana Moschitta</cp:lastModifiedBy>
  <cp:revision>9</cp:revision>
  <dcterms:created xsi:type="dcterms:W3CDTF">2015-06-10T06:29:01Z</dcterms:created>
  <dcterms:modified xsi:type="dcterms:W3CDTF">2015-06-12T08:08:57Z</dcterms:modified>
</cp:coreProperties>
</file>