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A77-1AE1-415C-A26C-DCEC194EB38F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34A9-DD72-476E-8C2C-A3016EE70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7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A77-1AE1-415C-A26C-DCEC194EB38F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34A9-DD72-476E-8C2C-A3016EE70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57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A77-1AE1-415C-A26C-DCEC194EB38F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34A9-DD72-476E-8C2C-A3016EE70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53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A77-1AE1-415C-A26C-DCEC194EB38F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34A9-DD72-476E-8C2C-A3016EE70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88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A77-1AE1-415C-A26C-DCEC194EB38F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34A9-DD72-476E-8C2C-A3016EE70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10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A77-1AE1-415C-A26C-DCEC194EB38F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34A9-DD72-476E-8C2C-A3016EE70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02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A77-1AE1-415C-A26C-DCEC194EB38F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34A9-DD72-476E-8C2C-A3016EE70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37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A77-1AE1-415C-A26C-DCEC194EB38F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34A9-DD72-476E-8C2C-A3016EE70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58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A77-1AE1-415C-A26C-DCEC194EB38F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34A9-DD72-476E-8C2C-A3016EE70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9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A77-1AE1-415C-A26C-DCEC194EB38F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34A9-DD72-476E-8C2C-A3016EE70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6A77-1AE1-415C-A26C-DCEC194EB38F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34A9-DD72-476E-8C2C-A3016EE70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89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56A77-1AE1-415C-A26C-DCEC194EB38F}" type="datetimeFigureOut">
              <a:rPr lang="it-IT" smtClean="0"/>
              <a:t>10/06/2015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D34A9-DD72-476E-8C2C-A3016EE700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76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hyperlink" Target="http://www.famiglie.missioitalia.it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http://www.famiglie.missioitalia.i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107504" y="116632"/>
            <a:ext cx="8928992" cy="6696744"/>
          </a:xfrm>
          <a:prstGeom prst="rect">
            <a:avLst/>
          </a:prstGeom>
          <a:gradFill>
            <a:gsLst>
              <a:gs pos="0">
                <a:srgbClr val="FFFF00">
                  <a:alpha val="62000"/>
                </a:srgb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210" y="260648"/>
            <a:ext cx="4492618" cy="317251"/>
          </a:xfrm>
        </p:spPr>
        <p:txBody>
          <a:bodyPr>
            <a:normAutofit fontScale="90000"/>
          </a:bodyPr>
          <a:lstStyle/>
          <a:p>
            <a:r>
              <a:rPr lang="it-IT" sz="2800" dirty="0" smtClean="0"/>
              <a:t>                                                   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65458" y="267968"/>
            <a:ext cx="3719101" cy="648072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   </a:t>
            </a:r>
            <a:r>
              <a:rPr lang="it-IT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Solidarietà spirituale</a:t>
            </a:r>
          </a:p>
          <a:p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3595599" y="1881359"/>
            <a:ext cx="952820" cy="35603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3595599" y="2484232"/>
            <a:ext cx="904393" cy="29669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430830" y="4413098"/>
            <a:ext cx="3483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ITINERARI DI ANIMAZIONE</a:t>
            </a:r>
            <a:b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 ADULTI E FAMIGLIE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" t="3430" b="8734"/>
          <a:stretch/>
        </p:blipFill>
        <p:spPr>
          <a:xfrm rot="573259">
            <a:off x="6837338" y="1064282"/>
            <a:ext cx="1162115" cy="117508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91" y="975987"/>
            <a:ext cx="1229813" cy="1122354"/>
          </a:xfrm>
          <a:prstGeom prst="rect">
            <a:avLst/>
          </a:prstGeom>
        </p:spPr>
      </p:pic>
      <p:pic>
        <p:nvPicPr>
          <p:cNvPr id="1031" name="Picture 7" descr="http://www.famiglie.missioitalia.it/images/news/HPqmKkj_9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03" y="1187605"/>
            <a:ext cx="829438" cy="1131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4600122" y="793417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PELLEGRINAGGIO AD GENTES</a:t>
            </a:r>
            <a:endParaRPr lang="it-I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631181" y="2484232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ATTO DI OFFERTA DELLA SOFFERENZA</a:t>
            </a:r>
            <a:endParaRPr lang="it-IT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magine 2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8" t="67777" r="39091" b="21876"/>
          <a:stretch/>
        </p:blipFill>
        <p:spPr bwMode="auto">
          <a:xfrm rot="5400000">
            <a:off x="4557866" y="2952065"/>
            <a:ext cx="1106466" cy="764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magine 2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1" t="68735" r="29283" b="21340"/>
          <a:stretch/>
        </p:blipFill>
        <p:spPr bwMode="auto">
          <a:xfrm rot="5400000">
            <a:off x="5512437" y="2953379"/>
            <a:ext cx="1093187" cy="754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430830" y="2099263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PROPOSTE DI PREGHIERA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PERSONALE E COMUNITARIA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Connettore 2 38"/>
          <p:cNvCxnSpPr/>
          <p:nvPr/>
        </p:nvCxnSpPr>
        <p:spPr>
          <a:xfrm flipV="1">
            <a:off x="3707904" y="4413098"/>
            <a:ext cx="887931" cy="20005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4632828" y="414950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SUSSIDIO ANNUALE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4560298" y="4946860"/>
            <a:ext cx="378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2060"/>
                </a:solidFill>
              </a:rPr>
              <a:t> L’ANIMATORE MISSIONARIO</a:t>
            </a:r>
            <a:r>
              <a:rPr lang="it-IT" b="1" i="1" dirty="0" smtClean="0">
                <a:solidFill>
                  <a:srgbClr val="0070C0"/>
                </a:solidFill>
              </a:rPr>
              <a:t/>
            </a:r>
            <a:br>
              <a:rPr lang="it-IT" b="1" i="1" dirty="0" smtClean="0">
                <a:solidFill>
                  <a:srgbClr val="0070C0"/>
                </a:solidFill>
              </a:rPr>
            </a:br>
            <a:r>
              <a:rPr lang="it-IT" b="1" i="1" dirty="0" smtClean="0">
                <a:solidFill>
                  <a:srgbClr val="0070C0"/>
                </a:solidFill>
              </a:rPr>
              <a:t> </a:t>
            </a:r>
            <a:r>
              <a:rPr lang="it-IT" b="1" dirty="0" smtClean="0">
                <a:solidFill>
                  <a:srgbClr val="0070C0"/>
                </a:solidFill>
              </a:rPr>
              <a:t>(ottobre)</a:t>
            </a:r>
            <a:endParaRPr lang="it-IT" dirty="0">
              <a:solidFill>
                <a:srgbClr val="0070C0"/>
              </a:solidFill>
            </a:endParaRPr>
          </a:p>
        </p:txBody>
      </p:sp>
      <p:cxnSp>
        <p:nvCxnSpPr>
          <p:cNvPr id="46" name="Connettore 2 45"/>
          <p:cNvCxnSpPr/>
          <p:nvPr/>
        </p:nvCxnSpPr>
        <p:spPr>
          <a:xfrm>
            <a:off x="3707904" y="4946860"/>
            <a:ext cx="840515" cy="21305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1532" y="3304667"/>
            <a:ext cx="1236255" cy="155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/>
          <p:cNvSpPr txBox="1"/>
          <p:nvPr/>
        </p:nvSpPr>
        <p:spPr>
          <a:xfrm>
            <a:off x="3497357" y="5749211"/>
            <a:ext cx="186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</a:t>
            </a:r>
            <a:endParaRPr 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Immagin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7" b="11157"/>
          <a:stretch/>
        </p:blipFill>
        <p:spPr>
          <a:xfrm>
            <a:off x="7470099" y="4946860"/>
            <a:ext cx="1028922" cy="13875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CasellaDiTesto 51"/>
          <p:cNvSpPr txBox="1"/>
          <p:nvPr/>
        </p:nvSpPr>
        <p:spPr>
          <a:xfrm>
            <a:off x="2534687" y="6222820"/>
            <a:ext cx="43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www.famiglie.missioitalia.it</a:t>
            </a:r>
            <a:endParaRPr lang="it-IT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testata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31" y="5372164"/>
            <a:ext cx="1121437" cy="75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8" y="250492"/>
            <a:ext cx="26193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4" grpId="0"/>
      <p:bldP spid="20" grpId="0"/>
      <p:bldP spid="38" grpId="0"/>
      <p:bldP spid="45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tangolo 67"/>
          <p:cNvSpPr/>
          <p:nvPr/>
        </p:nvSpPr>
        <p:spPr>
          <a:xfrm>
            <a:off x="107504" y="116632"/>
            <a:ext cx="8928992" cy="6696744"/>
          </a:xfrm>
          <a:prstGeom prst="rect">
            <a:avLst/>
          </a:prstGeom>
          <a:gradFill>
            <a:gsLst>
              <a:gs pos="0">
                <a:srgbClr val="FFFF00">
                  <a:alpha val="62000"/>
                </a:srgb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/>
          <p:cNvSpPr txBox="1"/>
          <p:nvPr/>
        </p:nvSpPr>
        <p:spPr>
          <a:xfrm>
            <a:off x="2854305" y="6245840"/>
            <a:ext cx="416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www.famiglie.missioitalia.it</a:t>
            </a:r>
            <a:endParaRPr lang="it-IT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Immagine 60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1445" b="73341"/>
          <a:stretch/>
        </p:blipFill>
        <p:spPr bwMode="auto">
          <a:xfrm>
            <a:off x="884968" y="1964567"/>
            <a:ext cx="3759040" cy="1320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Immagine 61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53" r="6736" b="25607"/>
          <a:stretch/>
        </p:blipFill>
        <p:spPr bwMode="auto">
          <a:xfrm>
            <a:off x="4785060" y="3386178"/>
            <a:ext cx="3852327" cy="1260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Immagine 62"/>
          <p:cNvPicPr/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6925" r="12224" b="72115"/>
          <a:stretch/>
        </p:blipFill>
        <p:spPr bwMode="auto">
          <a:xfrm>
            <a:off x="4798979" y="2080122"/>
            <a:ext cx="3625521" cy="1306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Immagine 63"/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55000" r="3978" b="26016"/>
          <a:stretch/>
        </p:blipFill>
        <p:spPr bwMode="auto">
          <a:xfrm>
            <a:off x="755576" y="3294855"/>
            <a:ext cx="3888432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CasellaDiTesto 64"/>
          <p:cNvSpPr txBox="1"/>
          <p:nvPr/>
        </p:nvSpPr>
        <p:spPr>
          <a:xfrm>
            <a:off x="755576" y="148600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GIORNATA MISSIONARIA MONDIALE</a:t>
            </a:r>
            <a:endParaRPr lang="it-IT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Immagine 6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78" t="10394" r="51089" b="15647"/>
          <a:stretch/>
        </p:blipFill>
        <p:spPr>
          <a:xfrm rot="5400000">
            <a:off x="1282066" y="4335851"/>
            <a:ext cx="146730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CasellaDiTesto 54"/>
          <p:cNvSpPr txBox="1"/>
          <p:nvPr/>
        </p:nvSpPr>
        <p:spPr>
          <a:xfrm>
            <a:off x="3563888" y="5019786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Messe Perpetuo Suffragio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Sottotitolo 2"/>
          <p:cNvSpPr txBox="1">
            <a:spLocks/>
          </p:cNvSpPr>
          <p:nvPr/>
        </p:nvSpPr>
        <p:spPr>
          <a:xfrm>
            <a:off x="4265458" y="267968"/>
            <a:ext cx="3719101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   </a:t>
            </a:r>
            <a:r>
              <a:rPr 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Solidarietà materiale</a:t>
            </a:r>
          </a:p>
          <a:p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7" y="205442"/>
            <a:ext cx="26193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5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36</Words>
  <Application>Microsoft Office PowerPoint</Application>
  <PresentationFormat>Presentazione su schermo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                                                   </vt:lpstr>
      <vt:lpstr>Presentazione standard di PowerPoint</vt:lpstr>
    </vt:vector>
  </TitlesOfParts>
  <Company>Fondazione Missio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 Adulti e Famiglie</dc:title>
  <dc:creator>Mauro Bellini</dc:creator>
  <cp:lastModifiedBy>Mauro Bellini</cp:lastModifiedBy>
  <cp:revision>20</cp:revision>
  <dcterms:created xsi:type="dcterms:W3CDTF">2015-06-09T10:17:31Z</dcterms:created>
  <dcterms:modified xsi:type="dcterms:W3CDTF">2015-06-10T08:18:13Z</dcterms:modified>
</cp:coreProperties>
</file>